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1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7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4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680C-71B7-4F0D-BFF6-90ABEF33C75B}" type="datetimeFigureOut">
              <a:rPr lang="en-US" smtClean="0"/>
              <a:t>30/08/2017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5B4D-33AC-4C7A-B4CD-CCFC24C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iad\Pictures\CE Plants &amp; Projects\Beit Mery\bf4df500-97ad-429a-a11f-27c2fe2148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552728" cy="43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59023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DURING THE 2015 WASTE CRISIS LAMARTINE VALLEY IN BEIT MERY ACCOMODATED THE GARBAGE OF ALL METN AREAS.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Ziad\Pictures\CE Plants &amp; Projects\Beit Mery\15873573_1501579476523580_375585192143900288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" y="153413"/>
            <a:ext cx="1233749" cy="12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66750"/>
            <a:ext cx="60896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110" y="6300028"/>
            <a:ext cx="776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COMPOST QUALITY IS CONFORM TO EU STANDARD A+ FOR ORGANIC FARMING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809" y="6309320"/>
            <a:ext cx="352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FROM 8 SEP 2016 TO 29 AUG 2017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92" y="5966420"/>
            <a:ext cx="32099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7" y="1052736"/>
            <a:ext cx="84026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4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3890" y="1403484"/>
            <a:ext cx="1185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Tin Metals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916832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Aluminum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2420888"/>
            <a:ext cx="918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Cartons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742" y="3613666"/>
            <a:ext cx="186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Transparent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Glass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809" y="3062962"/>
            <a:ext cx="1292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PET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Plastics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1161" y="4149080"/>
            <a:ext cx="1318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Green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Glass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4725144"/>
            <a:ext cx="1474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HDPE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chemeClr val="tx2"/>
                </a:solidFill>
              </a:rPr>
              <a:t>crates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592" y="5301208"/>
            <a:ext cx="1834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Ecoboard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Plastics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1403484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53,375 KGS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1907540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9,047 KGS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149080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40,806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KGS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5816" y="3065502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74,116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KGS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5816" y="3613666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77,540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KGS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816" y="4745360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30,647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KGS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5816" y="2443232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80,095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KGS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5816" y="5301208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48,310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</a:rPr>
              <a:t>KGS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15816" y="1403484"/>
            <a:ext cx="0" cy="447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07685" y="6021288"/>
            <a:ext cx="5720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RECYCLABLES PUT BACK INTO THE RECYCLING INDUSTRIES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FROM 8 SEP 2016 TO 5 AUG 2017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Users\Ziad\Pictures\CE Plants &amp; Projects\Beit Mery\Veggie Crates from Inert Plastics\2c144c02-6060-4b29-a888-cbfc50e8d4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Ziad\Pictures\Composting\Recyclable Products\EcoBoard\ecoboar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6" y="1988840"/>
            <a:ext cx="48309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37312"/>
            <a:ext cx="847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SO CALLED INERT MATERIALS ARE SHREDDED AND MANUFACTURED INTO ECOBOARDS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C:\Users\Ziad\Pictures\CE Plants &amp; Projects\Beit Mery\Trucks\8549cd4c-d2a6-41e2-be1a-79525db88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717529" cy="2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Ziad\Pictures\CE Plants &amp; Projects\Beit Mery\Trucks\20170118_11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501008"/>
            <a:ext cx="5116661" cy="28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4447" y="6444044"/>
            <a:ext cx="754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ECOBOARDS ARE USED TO INCREASE THE VOLUME OF THE GARBAGE TRUCKS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C:\Users\Ziad\Pictures\Composting\Recyclable Products\EcoBoard\Vertical Planting Walls\Beit Mery\19366500_1873503142902817_63713098249248890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38337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654" y="6237312"/>
            <a:ext cx="888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ECOBOARDS ARE ALSO USED TO MAKE VERTICAL GREENWALLS – BEIT MERY MUNICIPALITY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Ziad\Cedar Environmental\Projects &amp; Products Development\Glass recycling\OS Bins\Beit Mery Bins Lo 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" y="1129969"/>
            <a:ext cx="8169635" cy="45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724" y="6089183"/>
            <a:ext cx="869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ECOBOARDS ARE ALSO USED TO MAKE STREET RECYCLING BINS – BEIT MERY SOUK ROAD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iad\Pictures\CE Plants &amp; Projects\Beit Mery\BALADIY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96950"/>
            <a:ext cx="842645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Ziad\Pictures\CE Plants &amp; Projects\Beit Mery\15873573_1501579476523580_375585192143900288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" y="153413"/>
            <a:ext cx="1233749" cy="12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1855" y="6089183"/>
            <a:ext cx="662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THE DREAM OF ZERO WASTE HAS BECOME A REALITY IN BEIT MERY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iad\Pictures\CE Plants &amp; Projects\Beit Mery\20160722_10062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5902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6319" y="6126380"/>
            <a:ext cx="537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SORTING – COMPOSTING – RECYCLABLES PROCESSING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Ziad\Pictures\CE Plants &amp; Projects\Beit Mery\Trucks\20170118_11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52314" cy="48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504" y="6116120"/>
            <a:ext cx="643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INCOMING TRUCKS UNLOAD THE WASTE IN THE RECEIVING ZONE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Ziad\Pictures\CE Plants &amp; Projects\Beit Mery\20170207_133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52462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Ziad\Pictures\CE Plants &amp; Projects\Beit Mery\20170207_133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6" y="578296"/>
            <a:ext cx="3380710" cy="60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5229200"/>
            <a:ext cx="466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 2 BAG SORTING SYSTEM IS IN PLACE TO HELP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REDUCE THE TIME OF SORTING AT THE PLANT.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103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Ziad\Pictures\CE Plants &amp; Projects\Beit Mery\Orient Le Jour Article Pictures - Jan 2017\p04-9_46987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750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4543" y="6356324"/>
            <a:ext cx="490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BAGS ARE OPEN AND RUN ON THE SORTING BELT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Ziad\Pictures\CE Plants &amp; Projects\Beit Mery\Orient Le Jour Article Pictures - Jan 2017\p04-8_36461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104456" cy="54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6717" y="6356324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WASTE IS SORTED BY TYPE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Ziad\Pictures\CE Plants &amp; Projects\Beit Mery\20160421_103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6369"/>
            <a:ext cx="8012243" cy="45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7363" y="6011996"/>
            <a:ext cx="777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MOST WASTE IS BALED TO REDUCE ITS VOLUME TO SAVE ON TRANSPORTATION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04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866" y="6011996"/>
            <a:ext cx="6284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PET PLASTIC BOTTLES BALES  &amp; CARTONS AWAITING SHIPMENT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 THEIR RESPECTIVE CONVERSION PLANTS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Ziad\Pictures\CE Plants &amp; Projects\Beit Mery\20160930_10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0404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BEIT MERY ZERO WASTE RECYCLING PLANT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Ziad\Pictures\CE Plants &amp; Projects\Beit Mery\clean Com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9475"/>
            <a:ext cx="3018160" cy="53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iad\Pictures\CE Plants &amp; Projects\Beit Mery\Orient Le Jour Article Pictures - Jan 2017\Compost Pal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0110"/>
            <a:ext cx="3816424" cy="54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6381328"/>
            <a:ext cx="707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COMPOST IS REFINED AND BAGGED AND PACKED ON SHIPPING PALLETS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332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Ziad</dc:creator>
  <cp:lastModifiedBy>Roy Abou Chedid</cp:lastModifiedBy>
  <cp:revision>12</cp:revision>
  <dcterms:created xsi:type="dcterms:W3CDTF">2017-08-08T09:15:29Z</dcterms:created>
  <dcterms:modified xsi:type="dcterms:W3CDTF">2017-08-30T12:39:26Z</dcterms:modified>
</cp:coreProperties>
</file>